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 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319" y="4157730"/>
            <a:ext cx="845820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/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guy</a:t>
            </a:r>
            <a:r>
              <a:rPr lang="fr-FR" sz="2800" dirty="0" smtClean="0">
                <a:latin typeface="Kristen ITC" pitchFamily="66" charset="0"/>
              </a:rPr>
              <a:t> or girl of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dreams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012289"/>
            <a:ext cx="845820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Make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generalizations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comparisons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8" y="5943600"/>
            <a:ext cx="845820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and </a:t>
            </a:r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–</a:t>
            </a:r>
            <a:r>
              <a:rPr lang="fr-FR" sz="2800" dirty="0" err="1" smtClean="0">
                <a:latin typeface="Kristen ITC" pitchFamily="66" charset="0"/>
              </a:rPr>
              <a:t>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50</cp:revision>
  <dcterms:created xsi:type="dcterms:W3CDTF">2011-09-14T23:22:57Z</dcterms:created>
  <dcterms:modified xsi:type="dcterms:W3CDTF">2012-02-01T12:30:43Z</dcterms:modified>
</cp:coreProperties>
</file>